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332" r:id="rId3"/>
    <p:sldId id="317" r:id="rId4"/>
    <p:sldId id="341" r:id="rId5"/>
    <p:sldId id="331" r:id="rId6"/>
    <p:sldId id="295" r:id="rId7"/>
    <p:sldId id="333" r:id="rId8"/>
    <p:sldId id="334" r:id="rId9"/>
    <p:sldId id="335" r:id="rId10"/>
    <p:sldId id="336" r:id="rId11"/>
    <p:sldId id="340" r:id="rId12"/>
    <p:sldId id="342" r:id="rId13"/>
    <p:sldId id="323" r:id="rId14"/>
    <p:sldId id="319" r:id="rId15"/>
    <p:sldId id="329" r:id="rId16"/>
    <p:sldId id="337" r:id="rId17"/>
    <p:sldId id="338" r:id="rId18"/>
    <p:sldId id="318" r:id="rId19"/>
    <p:sldId id="321" r:id="rId20"/>
    <p:sldId id="322" r:id="rId21"/>
    <p:sldId id="330" r:id="rId2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66FF33"/>
    <a:srgbClr val="FF3399"/>
    <a:srgbClr val="33CC33"/>
    <a:srgbClr val="00CC00"/>
    <a:srgbClr val="FFCC00"/>
    <a:srgbClr val="6CA232"/>
    <a:srgbClr val="055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79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เอกสารประกอบการบรรยาย การบริหารจัดการเว็บไซต์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โดย</a:t>
            </a:r>
            <a:r>
              <a:rPr lang="th-TH" dirty="0" err="1">
                <a:latin typeface="TH SarabunIT๙" pitchFamily="34" charset="-34"/>
                <a:cs typeface="TH SarabunIT๙" pitchFamily="34" charset="-34"/>
              </a:rPr>
              <a:t>นายธนัญ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ชัย  จุ้ยมี  นักวิชาการคอมพิวเตอร์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สำนักงาน </a:t>
            </a:r>
            <a:r>
              <a:rPr lang="th-TH" dirty="0" err="1">
                <a:latin typeface="TH SarabunIT๙" pitchFamily="34" charset="-34"/>
                <a:cs typeface="TH SarabunIT๙" pitchFamily="34" charset="-34"/>
              </a:rPr>
              <a:t>กศน.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 จังหวัดเพชรบุรี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A9829-F0B4-4F50-9F16-A9D0A74DF3B1}" type="slidenum">
              <a:rPr lang="th-TH" smtClean="0">
                <a:latin typeface="TH SarabunIT๙" pitchFamily="34" charset="-34"/>
                <a:cs typeface="TH SarabunIT๙" pitchFamily="34" charset="-34"/>
              </a:rPr>
              <a:pPr/>
              <a:t>‹#›</a:t>
            </a:fld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4891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B32A-D5F6-48E8-97EE-C8C7436FDE95}" type="datetimeFigureOut">
              <a:rPr lang="th-TH" smtClean="0"/>
              <a:pPr/>
              <a:t>30/11/59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07D-9795-407A-B110-1F13212FF3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949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B32A-D5F6-48E8-97EE-C8C7436FDE95}" type="datetimeFigureOut">
              <a:rPr lang="th-TH" smtClean="0"/>
              <a:pPr/>
              <a:t>30/11/59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07D-9795-407A-B110-1F13212FF3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112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B32A-D5F6-48E8-97EE-C8C7436FDE95}" type="datetimeFigureOut">
              <a:rPr lang="th-TH" smtClean="0"/>
              <a:pPr/>
              <a:t>30/11/59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07D-9795-407A-B110-1F13212FF3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7424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B32A-D5F6-48E8-97EE-C8C7436FDE95}" type="datetimeFigureOut">
              <a:rPr lang="th-TH" smtClean="0"/>
              <a:pPr/>
              <a:t>30/11/59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07D-9795-407A-B110-1F13212FF3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5537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B32A-D5F6-48E8-97EE-C8C7436FDE95}" type="datetimeFigureOut">
              <a:rPr lang="th-TH" smtClean="0"/>
              <a:pPr/>
              <a:t>30/11/59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07D-9795-407A-B110-1F13212FF3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7680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B32A-D5F6-48E8-97EE-C8C7436FDE95}" type="datetimeFigureOut">
              <a:rPr lang="th-TH" smtClean="0"/>
              <a:pPr/>
              <a:t>30/11/59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07D-9795-407A-B110-1F13212FF3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8778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B32A-D5F6-48E8-97EE-C8C7436FDE95}" type="datetimeFigureOut">
              <a:rPr lang="th-TH" smtClean="0"/>
              <a:pPr/>
              <a:t>30/11/59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07D-9795-407A-B110-1F13212FF3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6820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B32A-D5F6-48E8-97EE-C8C7436FDE95}" type="datetimeFigureOut">
              <a:rPr lang="th-TH" smtClean="0"/>
              <a:pPr/>
              <a:t>30/11/59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07D-9795-407A-B110-1F13212FF3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2087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B32A-D5F6-48E8-97EE-C8C7436FDE95}" type="datetimeFigureOut">
              <a:rPr lang="th-TH" smtClean="0"/>
              <a:pPr/>
              <a:t>30/11/59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07D-9795-407A-B110-1F13212FF3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233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B32A-D5F6-48E8-97EE-C8C7436FDE95}" type="datetimeFigureOut">
              <a:rPr lang="th-TH" smtClean="0"/>
              <a:pPr/>
              <a:t>30/11/59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07D-9795-407A-B110-1F13212FF3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752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B32A-D5F6-48E8-97EE-C8C7436FDE95}" type="datetimeFigureOut">
              <a:rPr lang="th-TH" smtClean="0"/>
              <a:pPr/>
              <a:t>30/11/59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07D-9795-407A-B110-1F13212FF3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362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B32A-D5F6-48E8-97EE-C8C7436FDE95}" type="datetimeFigureOut">
              <a:rPr lang="th-TH" smtClean="0"/>
              <a:pPr/>
              <a:t>30/11/59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07D-9795-407A-B110-1F13212FF3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121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B32A-D5F6-48E8-97EE-C8C7436FDE95}" type="datetimeFigureOut">
              <a:rPr lang="th-TH" smtClean="0"/>
              <a:pPr/>
              <a:t>30/11/59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07D-9795-407A-B110-1F13212FF3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144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B32A-D5F6-48E8-97EE-C8C7436FDE95}" type="datetimeFigureOut">
              <a:rPr lang="th-TH" smtClean="0"/>
              <a:pPr/>
              <a:t>30/11/59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07D-9795-407A-B110-1F13212FF3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882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B32A-D5F6-48E8-97EE-C8C7436FDE95}" type="datetimeFigureOut">
              <a:rPr lang="th-TH" smtClean="0"/>
              <a:pPr/>
              <a:t>30/11/59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07D-9795-407A-B110-1F13212FF3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748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B32A-D5F6-48E8-97EE-C8C7436FDE95}" type="datetimeFigureOut">
              <a:rPr lang="th-TH" smtClean="0"/>
              <a:pPr/>
              <a:t>30/11/59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07D-9795-407A-B110-1F13212FF3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913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642B32A-D5F6-48E8-97EE-C8C7436FDE95}" type="datetimeFigureOut">
              <a:rPr lang="th-TH" smtClean="0"/>
              <a:pPr/>
              <a:t>30/11/59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8F5007D-9795-407A-B110-1F13212FF3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44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642B32A-D5F6-48E8-97EE-C8C7436FDE95}" type="datetimeFigureOut">
              <a:rPr lang="th-TH" smtClean="0"/>
              <a:pPr/>
              <a:t>30/11/59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8F5007D-9795-407A-B110-1F13212FF3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0986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751012" y="4905744"/>
            <a:ext cx="8676222" cy="1351243"/>
          </a:xfrm>
          <a:solidFill>
            <a:schemeClr val="tx1">
              <a:alpha val="15000"/>
            </a:schemeClr>
          </a:solidFill>
        </p:spPr>
        <p:txBody>
          <a:bodyPr>
            <a:normAutofit/>
          </a:bodyPr>
          <a:lstStyle/>
          <a:p>
            <a:r>
              <a:rPr lang="th-TH" sz="6700" b="1" dirty="0">
                <a:solidFill>
                  <a:srgbClr val="66FF33"/>
                </a:solidFill>
              </a:rPr>
              <a:t>ระบบทดสอบ</a:t>
            </a:r>
            <a:r>
              <a:rPr lang="en-US" sz="6700" b="1" dirty="0"/>
              <a:t> </a:t>
            </a:r>
            <a:r>
              <a:rPr lang="th-TH" sz="6700" b="1" dirty="0">
                <a:solidFill>
                  <a:srgbClr val="FF3399"/>
                </a:solidFill>
              </a:rPr>
              <a:t>ด้วยระบบอ</a:t>
            </a:r>
            <a:r>
              <a:rPr lang="th-TH" sz="6700" b="1" dirty="0" err="1">
                <a:solidFill>
                  <a:srgbClr val="FF3399"/>
                </a:solidFill>
              </a:rPr>
              <a:t>ิล็กท</a:t>
            </a:r>
            <a:r>
              <a:rPr lang="th-TH" sz="6700" b="1" dirty="0">
                <a:solidFill>
                  <a:srgbClr val="FF3399"/>
                </a:solidFill>
              </a:rPr>
              <a:t>รอน</a:t>
            </a:r>
            <a:r>
              <a:rPr lang="th-TH" sz="6700" b="1" dirty="0" err="1">
                <a:solidFill>
                  <a:srgbClr val="FF3399"/>
                </a:solidFill>
              </a:rPr>
              <a:t>ิกส์</a:t>
            </a:r>
            <a:br>
              <a:rPr lang="en-US" sz="6700" b="1" dirty="0">
                <a:solidFill>
                  <a:srgbClr val="00B0F0"/>
                </a:solidFill>
              </a:rPr>
            </a:br>
            <a:r>
              <a:rPr lang="en-US" sz="1400" b="1" dirty="0" err="1">
                <a:solidFill>
                  <a:srgbClr val="00B0F0"/>
                </a:solidFill>
              </a:rPr>
              <a:t>Neec</a:t>
            </a:r>
            <a:endParaRPr lang="th-TH" sz="2400" b="1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t="8262" r="32046" b="7294"/>
          <a:stretch/>
        </p:blipFill>
        <p:spPr>
          <a:xfrm rot="900000">
            <a:off x="7816150" y="1651611"/>
            <a:ext cx="4031673" cy="281674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/>
          <a:srcRect l="7955" t="9879" r="1251" b="13315"/>
          <a:stretch/>
        </p:blipFill>
        <p:spPr>
          <a:xfrm rot="21105729">
            <a:off x="359058" y="1418792"/>
            <a:ext cx="6141409" cy="292082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4"/>
          <a:srcRect l="6137" t="8062" r="7727" b="5635"/>
          <a:stretch/>
        </p:blipFill>
        <p:spPr>
          <a:xfrm>
            <a:off x="3075709" y="678873"/>
            <a:ext cx="6165273" cy="376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1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141413" y="86474"/>
            <a:ext cx="9905998" cy="1314000"/>
          </a:xfrm>
          <a:solidFill>
            <a:schemeClr val="tx1">
              <a:alpha val="1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offline : </a:t>
            </a:r>
            <a:r>
              <a:rPr lang="th-TH" sz="4800" b="1" dirty="0"/>
              <a:t>ระบบศูนย์สอบ</a:t>
            </a:r>
            <a:endParaRPr lang="th-TH" sz="6000" b="1" dirty="0"/>
          </a:p>
        </p:txBody>
      </p: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1751012" y="6118168"/>
            <a:ext cx="8676222" cy="690364"/>
          </a:xfrm>
          <a:prstGeom prst="rect">
            <a:avLst/>
          </a:prstGeom>
          <a:solidFill>
            <a:schemeClr val="tx1">
              <a:alpha val="1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2400" b="1" dirty="0">
                <a:solidFill>
                  <a:srgbClr val="66FF33"/>
                </a:solidFill>
              </a:rPr>
              <a:t>ระบบทดสอบ</a:t>
            </a:r>
            <a:r>
              <a:rPr lang="en-US" sz="2400" b="1" dirty="0"/>
              <a:t> </a:t>
            </a:r>
            <a:r>
              <a:rPr lang="th-TH" sz="2400" b="1" dirty="0">
                <a:solidFill>
                  <a:srgbClr val="FF3399"/>
                </a:solidFill>
              </a:rPr>
              <a:t>ด้วยระบบอิเล็กทรอนิกส์</a:t>
            </a:r>
            <a:endParaRPr lang="th-TH" sz="2400" b="1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45654" y="2256221"/>
            <a:ext cx="5397933" cy="805647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/>
              <a:t>Server</a:t>
            </a:r>
            <a:endParaRPr lang="th-TH" sz="4000" b="1" dirty="0"/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545653" y="3263782"/>
            <a:ext cx="5397933" cy="805647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/>
              <a:t>Com-control</a:t>
            </a:r>
            <a:endParaRPr lang="th-TH" sz="4000" b="1" dirty="0"/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545653" y="4296981"/>
            <a:ext cx="5397933" cy="805648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/>
              <a:t>Com-Exam</a:t>
            </a:r>
            <a:endParaRPr lang="en-US" sz="2400" b="1" dirty="0"/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309142" y="2256221"/>
            <a:ext cx="5397933" cy="805647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/>
              <a:t>Printer</a:t>
            </a:r>
            <a:endParaRPr lang="th-TH" sz="4000" b="1" dirty="0"/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6309141" y="3265403"/>
            <a:ext cx="5397933" cy="805648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/>
              <a:t>CCTV</a:t>
            </a:r>
            <a:endParaRPr lang="en-US" sz="2400" b="1" dirty="0"/>
          </a:p>
        </p:txBody>
      </p:sp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6309140" y="4296981"/>
            <a:ext cx="5397933" cy="805648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/>
              <a:t>webcam</a:t>
            </a:r>
            <a:endParaRPr lang="en-US" sz="2400" b="1" dirty="0"/>
          </a:p>
        </p:txBody>
      </p:sp>
      <p:sp>
        <p:nvSpPr>
          <p:cNvPr id="2" name="ลูกศร: ขวา 1"/>
          <p:cNvSpPr/>
          <p:nvPr/>
        </p:nvSpPr>
        <p:spPr>
          <a:xfrm rot="10800000">
            <a:off x="5558327" y="4434484"/>
            <a:ext cx="1136072" cy="53064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3244619" y="5222470"/>
            <a:ext cx="5397933" cy="805648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/>
              <a:t>Network</a:t>
            </a:r>
            <a:endParaRPr lang="en-US" sz="2400" b="1" dirty="0"/>
          </a:p>
        </p:txBody>
      </p:sp>
      <p:pic>
        <p:nvPicPr>
          <p:cNvPr id="3074" name="Picture 2" descr="http://www.kruaof.com/wp-content/uploads/2016/07/intern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43" y="1914480"/>
            <a:ext cx="983672" cy="8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41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141413" y="86474"/>
            <a:ext cx="9905998" cy="1314000"/>
          </a:xfrm>
          <a:solidFill>
            <a:schemeClr val="tx1">
              <a:alpha val="1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6000" b="1" dirty="0"/>
              <a:t>ระบบทดสอบ ด้วยระบบอิเล็กทรอนิกส์</a:t>
            </a:r>
          </a:p>
        </p:txBody>
      </p: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1751012" y="6118168"/>
            <a:ext cx="8676222" cy="690364"/>
          </a:xfrm>
          <a:prstGeom prst="rect">
            <a:avLst/>
          </a:prstGeom>
          <a:solidFill>
            <a:schemeClr val="tx1">
              <a:alpha val="1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2400" b="1" dirty="0">
                <a:solidFill>
                  <a:srgbClr val="66FF33"/>
                </a:solidFill>
              </a:rPr>
              <a:t>ระบบทดสอบ</a:t>
            </a:r>
            <a:r>
              <a:rPr lang="en-US" sz="2400" b="1" dirty="0"/>
              <a:t> </a:t>
            </a:r>
            <a:r>
              <a:rPr lang="th-TH" sz="2400" b="1" dirty="0">
                <a:solidFill>
                  <a:srgbClr val="FF3399"/>
                </a:solidFill>
              </a:rPr>
              <a:t>ด้วยระบบอิเล็กทรอนิกส์</a:t>
            </a:r>
            <a:endParaRPr lang="th-TH" sz="2400" b="1" dirty="0"/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3390156" y="1895994"/>
            <a:ext cx="5397933" cy="805647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/>
              <a:t>Web Application</a:t>
            </a:r>
            <a:endParaRPr lang="th-TH" sz="4000" b="1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3390155" y="2953673"/>
            <a:ext cx="5397933" cy="805647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/>
              <a:t>Web Browser</a:t>
            </a:r>
            <a:endParaRPr lang="th-TH" sz="4000" b="1" dirty="0"/>
          </a:p>
        </p:txBody>
      </p:sp>
      <p:pic>
        <p:nvPicPr>
          <p:cNvPr id="2" name="Picture 2" descr="ผลการค้นหารูปภาพสำหรับ ch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29" y="3805709"/>
            <a:ext cx="2022584" cy="202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ผลการค้นหารูปภาพสำหรับ 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89" y="4049195"/>
            <a:ext cx="1303283" cy="130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ผลการค้นหารูปภาพสำหรับ firefox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70" y="4126579"/>
            <a:ext cx="1203364" cy="122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998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141413" y="86474"/>
            <a:ext cx="9905998" cy="1314000"/>
          </a:xfrm>
          <a:solidFill>
            <a:schemeClr val="tx1">
              <a:alpha val="1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6000" b="1" dirty="0"/>
              <a:t>ระบบทดสอบ ด้วยระบบอิเล็กทรอนิกส์</a:t>
            </a:r>
          </a:p>
        </p:txBody>
      </p: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1751012" y="6118168"/>
            <a:ext cx="8676222" cy="690364"/>
          </a:xfrm>
          <a:prstGeom prst="rect">
            <a:avLst/>
          </a:prstGeom>
          <a:solidFill>
            <a:schemeClr val="tx1">
              <a:alpha val="1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2400" b="1" dirty="0">
                <a:solidFill>
                  <a:srgbClr val="66FF33"/>
                </a:solidFill>
              </a:rPr>
              <a:t>ระบบทดสอบ</a:t>
            </a:r>
            <a:r>
              <a:rPr lang="en-US" sz="2400" b="1" dirty="0"/>
              <a:t> </a:t>
            </a:r>
            <a:r>
              <a:rPr lang="th-TH" sz="2400" b="1" dirty="0">
                <a:solidFill>
                  <a:srgbClr val="FF3399"/>
                </a:solidFill>
              </a:rPr>
              <a:t>ด้วยระบบอิเล็กทรอนิกส์</a:t>
            </a:r>
            <a:endParaRPr lang="th-TH" sz="2400" b="1" dirty="0"/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3390156" y="1895994"/>
            <a:ext cx="5397933" cy="805647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/>
              <a:t>	</a:t>
            </a:r>
            <a:r>
              <a:rPr lang="th-TH" sz="4400" b="1" dirty="0"/>
              <a:t>ปัญหาและ</a:t>
            </a:r>
            <a:r>
              <a:rPr lang="th-TH" sz="4400" b="1" dirty="0" err="1"/>
              <a:t>อุป</a:t>
            </a:r>
            <a:r>
              <a:rPr lang="th-TH" sz="4400" b="1" dirty="0"/>
              <a:t>สรรค์</a:t>
            </a:r>
            <a:endParaRPr lang="th-TH" sz="6000" b="1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2274706" y="2953673"/>
            <a:ext cx="7594039" cy="1133418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/>
              <a:t>IDM : Internet Download Manager</a:t>
            </a:r>
            <a:endParaRPr lang="th-TH" sz="4000" b="1" dirty="0"/>
          </a:p>
        </p:txBody>
      </p:sp>
      <p:pic>
        <p:nvPicPr>
          <p:cNvPr id="1026" name="Picture 2" descr="ผลการค้นหารูปภาพสำหรับ internet download mana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230" y="4087091"/>
            <a:ext cx="2066990" cy="206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16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601028"/>
            <a:ext cx="12830629" cy="14659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0" y="4775198"/>
            <a:ext cx="5602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atin typeface="TH SarabunIT๙" pitchFamily="34" charset="-34"/>
                <a:cs typeface="TH SarabunIT๙" pitchFamily="34" charset="-34"/>
              </a:rPr>
              <a:t>ผมนี่มึนเลย....</a:t>
            </a:r>
          </a:p>
        </p:txBody>
      </p:sp>
      <p:pic>
        <p:nvPicPr>
          <p:cNvPr id="69638" name="Picture 6" descr="http://webboard.siamza.com/data/bank_008/spic/135960205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6327" y="1828800"/>
            <a:ext cx="6770912" cy="4513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601028"/>
            <a:ext cx="12830629" cy="1465943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6589487" y="4775198"/>
            <a:ext cx="5602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atin typeface="TH SarabunIT๙" pitchFamily="34" charset="-34"/>
                <a:cs typeface="TH SarabunIT๙" pitchFamily="34" charset="-34"/>
              </a:rPr>
              <a:t>พักก่อน เที่ยงแล้ว</a:t>
            </a:r>
            <a:r>
              <a:rPr lang="en-US" sz="6000" b="1" dirty="0">
                <a:latin typeface="TH SarabunIT๙" pitchFamily="34" charset="-34"/>
                <a:cs typeface="TH SarabunIT๙" pitchFamily="34" charset="-34"/>
              </a:rPr>
              <a:t> !!!!!</a:t>
            </a:r>
            <a:endParaRPr lang="th-TH" sz="60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Picture 8" descr="http://3.bp.blogspot.com/-dWIlGcvML6U/UlUSpOYUp0I/AAAAAAAAAV0/KwpAqBTqy5g/s1600/58464.jpg"/>
          <p:cNvPicPr>
            <a:picLocks noChangeAspect="1" noChangeArrowheads="1"/>
          </p:cNvPicPr>
          <p:nvPr/>
        </p:nvPicPr>
        <p:blipFill>
          <a:blip r:embed="rId2" cstate="print"/>
          <a:srcRect l="9913"/>
          <a:stretch>
            <a:fillRect/>
          </a:stretch>
        </p:blipFill>
        <p:spPr bwMode="auto">
          <a:xfrm>
            <a:off x="391885" y="1799771"/>
            <a:ext cx="6187247" cy="4515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3301968"/>
            <a:ext cx="12830629" cy="1465943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0" y="3505166"/>
            <a:ext cx="10929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6000" b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กลุ่มทดสอบ</a:t>
            </a:r>
            <a:endParaRPr lang="th-TH" sz="6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1538514"/>
            <a:ext cx="12830629" cy="14659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586" name="AutoShape 2" descr="http://www.ratiune.com/poze_articole/anxietate1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7588" name="AutoShape 4" descr="http://www.ratiune.com/poze_articole/anxietate1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0" y="1741712"/>
            <a:ext cx="10929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60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http://www.nfe.go.th/nfetesting/</a:t>
            </a:r>
            <a:endParaRPr lang="th-TH" sz="60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" name="รูปภาพ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50"/>
          <a:stretch/>
        </p:blipFill>
        <p:spPr>
          <a:xfrm>
            <a:off x="0" y="2757375"/>
            <a:ext cx="4265386" cy="438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87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3.isanook.com/bl/0/rp/r/w507/ya0xa0m1w0/aHR0cDovL3AzLmlzYW5vb2suY29tL2JsLzAvd28vdXAvMjAxNS8wOC8xLWhlYWx0aC5qcGc=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04" y="322986"/>
            <a:ext cx="48291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charkarn.com/uploads/sites/6/2013/11/1-c-490x2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04" y="3671456"/>
            <a:ext cx="4819216" cy="277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stip.com/images/article-pstip/Health/tips-health/tips-health-41258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06" y="129193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290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nline.theactkk.net/system_news/userfiles/image/Colum%20Tip%20Tac/17032558/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3" y="596612"/>
            <a:ext cx="3810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m.thaibuffer.com/o/u/2015/wanchalerm/Health_10_58/slee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55" y="40264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ews.mthai.com/wp-content/uploads/2013/06/a5f2d8f11d77e1f0076d8a9326056d2883dd1d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3" y="3405188"/>
            <a:ext cx="4381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916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0" y="1538514"/>
            <a:ext cx="12830629" cy="146594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586" name="AutoShape 2" descr="http://www.ratiune.com/poze_articole/anxietate1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7588" name="AutoShape 4" descr="http://www.ratiune.com/poze_articole/anxietate1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0" y="1712684"/>
            <a:ext cx="6183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เบรกก่อน</a:t>
            </a:r>
            <a:r>
              <a:rPr lang="th-TH" sz="6000" b="1" dirty="0" err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ได้มั๊ย</a:t>
            </a:r>
            <a:r>
              <a:rPr lang="th-TH" sz="6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!!!</a:t>
            </a:r>
            <a:endParaRPr lang="th-TH" sz="6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67590" name="Picture 6" descr="http://www.ratiune.com/poze_articole/anxietat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7600" y="733836"/>
            <a:ext cx="5747657" cy="5708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0" y="1538514"/>
            <a:ext cx="12830629" cy="146594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586" name="AutoShape 2" descr="http://www.ratiune.com/poze_articole/anxietate1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7588" name="AutoShape 4" descr="http://www.ratiune.com/poze_articole/anxietate1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0" y="1741712"/>
            <a:ext cx="5849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อย่าว่าเค้านะ พอก่อนเตอะ</a:t>
            </a:r>
          </a:p>
        </p:txBody>
      </p:sp>
      <p:pic>
        <p:nvPicPr>
          <p:cNvPr id="71682" name="Picture 2" descr="http://www.nextsteptv.com/mysci/wp-content/uploads/2013/04/MSI_Anxiety-disorder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5937" y="1319671"/>
            <a:ext cx="6219193" cy="4819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41413" y="4156365"/>
            <a:ext cx="9905998" cy="167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400" b="1" dirty="0"/>
              <a:t>นักวิชาการคอมพิวเตอร์</a:t>
            </a:r>
          </a:p>
          <a:p>
            <a:pPr marL="0" indent="0" algn="ctr">
              <a:buNone/>
            </a:pPr>
            <a:r>
              <a:rPr lang="th-TH" sz="4400" b="1" dirty="0"/>
              <a:t>สำนักงาน กศน.จังหวัดเพชรบุรี</a:t>
            </a: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828803"/>
            <a:ext cx="12192000" cy="1814286"/>
          </a:xfrm>
          <a:solidFill>
            <a:schemeClr val="tx1">
              <a:alpha val="1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8000" b="1" dirty="0">
                <a:latin typeface="TH SarabunIT๙" pitchFamily="34" charset="-34"/>
                <a:cs typeface="TH SarabunIT๙" pitchFamily="34" charset="-34"/>
              </a:rPr>
              <a:t>นาย</a:t>
            </a:r>
            <a:r>
              <a:rPr lang="th-TH" sz="8000" b="1" dirty="0" err="1">
                <a:latin typeface="TH SarabunIT๙" pitchFamily="34" charset="-34"/>
                <a:cs typeface="TH SarabunIT๙" pitchFamily="34" charset="-34"/>
              </a:rPr>
              <a:t>ธนัญ</a:t>
            </a:r>
            <a:r>
              <a:rPr lang="th-TH" sz="8000" b="1" dirty="0">
                <a:latin typeface="TH SarabunIT๙" pitchFamily="34" charset="-34"/>
                <a:cs typeface="TH SarabunIT๙" pitchFamily="34" charset="-34"/>
              </a:rPr>
              <a:t>ชัย  จุ้ยมี</a:t>
            </a:r>
          </a:p>
        </p:txBody>
      </p:sp>
    </p:spTree>
    <p:extLst>
      <p:ext uri="{BB962C8B-B14F-4D97-AF65-F5344CB8AC3E}">
        <p14:creationId xmlns:p14="http://schemas.microsoft.com/office/powerpoint/2010/main" val="1285094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0" y="1538514"/>
            <a:ext cx="12830629" cy="14659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586" name="AutoShape 2" descr="http://www.ratiune.com/poze_articole/anxietate1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7588" name="AutoShape 4" descr="http://www.ratiune.com/poze_articole/anxietate1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0" y="1741712"/>
            <a:ext cx="5849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อยากกลับบ้าน </a:t>
            </a:r>
            <a:r>
              <a:rPr lang="en-US" sz="6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!!!!</a:t>
            </a:r>
            <a:endParaRPr lang="th-TH" sz="6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72706" name="Picture 2" descr="http://www.health2click.com/private_folder/Article/mental_health2/5560000145612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910" y="1235981"/>
            <a:ext cx="6754005" cy="451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0" y="1538514"/>
            <a:ext cx="12830629" cy="14659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586" name="AutoShape 2" descr="http://www.ratiune.com/poze_articole/anxietate1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7588" name="AutoShape 4" descr="http://www.ratiune.com/poze_articole/anxietate1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0" y="1741712"/>
            <a:ext cx="10929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6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ขอบคุณครับ</a:t>
            </a:r>
          </a:p>
          <a:p>
            <a:pPr algn="r"/>
            <a:endParaRPr lang="th-TH" sz="6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6" name="Picture 2" descr="http://www.tlcthai.com/education/wp-content/uploads/2014/04/tik_jesdaporn_fa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9" y="62320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77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2264229"/>
            <a:ext cx="12192000" cy="306251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59429" y="290285"/>
            <a:ext cx="8069942" cy="1422401"/>
          </a:xfrm>
          <a:solidFill>
            <a:schemeClr val="tx1">
              <a:alpha val="1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6000" b="1" dirty="0">
                <a:latin typeface="TH SarabunIT๙" pitchFamily="34" charset="-34"/>
                <a:cs typeface="TH SarabunIT๙" pitchFamily="34" charset="-34"/>
              </a:rPr>
              <a:t>ข้อตกลงบรรยาย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69818" y="2179289"/>
            <a:ext cx="5588637" cy="3245757"/>
          </a:xfrm>
        </p:spPr>
        <p:txBody>
          <a:bodyPr>
            <a:noAutofit/>
          </a:bodyPr>
          <a:lstStyle/>
          <a:p>
            <a:pPr marL="536575" indent="-536575" algn="thaiDist">
              <a:buFont typeface="+mj-lt"/>
              <a:buAutoNum type="arabicPeriod"/>
            </a:pP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อย่าหลุดออกจากเกม</a:t>
            </a:r>
            <a:r>
              <a:rPr lang="en-US" sz="3600" b="1" dirty="0"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อย่าเป็นคนอดีต</a:t>
            </a:r>
          </a:p>
          <a:p>
            <a:pPr marL="514350" indent="-514350" algn="thaiDist">
              <a:buAutoNum type="arabicPeriod"/>
            </a:pP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อย่าล้ำหน้า</a:t>
            </a:r>
            <a:r>
              <a:rPr lang="en-US" sz="3600" b="1" dirty="0"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อย่าเป็นคนอนาคต</a:t>
            </a:r>
          </a:p>
          <a:p>
            <a:pPr marL="514350" indent="-514350" algn="thaiDist">
              <a:buAutoNum type="arabicPeriod"/>
            </a:pP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อย่าเก็บมันไว้คนเดียว</a:t>
            </a:r>
          </a:p>
          <a:p>
            <a:pPr marL="514350" indent="-514350" algn="thaiDist">
              <a:buAutoNum type="arabicPeriod"/>
            </a:pP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สร้างความสำเร็จไปด้วยกัน </a:t>
            </a:r>
            <a:r>
              <a:rPr lang="th-TH" sz="1600" b="1" dirty="0">
                <a:latin typeface="TH SarabunIT๙" pitchFamily="34" charset="-34"/>
                <a:cs typeface="TH SarabunIT๙" pitchFamily="34" charset="-34"/>
              </a:rPr>
              <a:t>(ติชม</a:t>
            </a:r>
            <a:r>
              <a:rPr lang="en-US" sz="1600" b="1" dirty="0"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1600" b="1" dirty="0">
                <a:latin typeface="TH SarabunIT๙" pitchFamily="34" charset="-34"/>
                <a:cs typeface="TH SarabunIT๙" pitchFamily="34" charset="-34"/>
              </a:rPr>
              <a:t>เสนอแนะ)</a:t>
            </a:r>
            <a:endParaRPr lang="en-US" sz="36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052" name="AutoShape 4" descr="https://blog.eduzones.com/images/blog/coolforward/2011121625840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1751012" y="6118168"/>
            <a:ext cx="8676222" cy="690364"/>
          </a:xfrm>
          <a:prstGeom prst="rect">
            <a:avLst/>
          </a:prstGeom>
          <a:solidFill>
            <a:schemeClr val="tx1">
              <a:alpha val="1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2400" b="1" dirty="0">
                <a:solidFill>
                  <a:srgbClr val="66FF33"/>
                </a:solidFill>
              </a:rPr>
              <a:t>ระบบทดสอบ</a:t>
            </a:r>
            <a:r>
              <a:rPr lang="en-US" sz="2400" b="1" dirty="0"/>
              <a:t> </a:t>
            </a:r>
            <a:r>
              <a:rPr lang="th-TH" sz="2400" b="1" dirty="0">
                <a:solidFill>
                  <a:srgbClr val="FF3399"/>
                </a:solidFill>
              </a:rPr>
              <a:t>ด้วยระบบอิเล็กทรอนิกส์</a:t>
            </a:r>
            <a:endParaRPr lang="th-TH" sz="2400" b="1" dirty="0"/>
          </a:p>
        </p:txBody>
      </p:sp>
      <p:pic>
        <p:nvPicPr>
          <p:cNvPr id="8" name="Picture 2" descr="http://www.tlcthai.com/education/wp-content/uploads/2014/04/tik_jesdaporn_fa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253" y="1854580"/>
            <a:ext cx="4051393" cy="405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2264229"/>
            <a:ext cx="12192000" cy="306251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59429" y="290285"/>
            <a:ext cx="8069942" cy="1422401"/>
          </a:xfrm>
          <a:solidFill>
            <a:schemeClr val="tx1">
              <a:alpha val="1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6000" b="1" dirty="0">
                <a:latin typeface="TH SarabunIT๙" pitchFamily="34" charset="-34"/>
                <a:cs typeface="TH SarabunIT๙" pitchFamily="34" charset="-34"/>
              </a:rPr>
              <a:t>ขอความร่วมมือ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69818" y="2179290"/>
            <a:ext cx="4690751" cy="2030104"/>
          </a:xfrm>
        </p:spPr>
        <p:txBody>
          <a:bodyPr>
            <a:noAutofit/>
          </a:bodyPr>
          <a:lstStyle/>
          <a:p>
            <a:pPr marL="441325" indent="-441325" algn="thaiDist">
              <a:buFont typeface="+mj-lt"/>
              <a:buAutoNum type="arabicPeriod"/>
            </a:pP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มาด้วยกันนั่งด้วยกัน</a:t>
            </a:r>
          </a:p>
          <a:p>
            <a:pPr marL="441325" indent="-441325" algn="thaiDist">
              <a:buFont typeface="+mj-lt"/>
              <a:buAutoNum type="arabicPeriod"/>
            </a:pP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งดใช้มือถือต่อ </a:t>
            </a:r>
            <a:r>
              <a:rPr lang="en-US" sz="3600" b="1" dirty="0" err="1">
                <a:latin typeface="TH SarabunIT๙" pitchFamily="34" charset="-34"/>
                <a:cs typeface="TH SarabunIT๙" pitchFamily="34" charset="-34"/>
              </a:rPr>
              <a:t>wifi</a:t>
            </a:r>
            <a:endParaRPr lang="th-TH" sz="36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052" name="AutoShape 4" descr="https://blog.eduzones.com/images/blog/coolforward/2011121625840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1751012" y="6118168"/>
            <a:ext cx="8676222" cy="690364"/>
          </a:xfrm>
          <a:prstGeom prst="rect">
            <a:avLst/>
          </a:prstGeom>
          <a:solidFill>
            <a:schemeClr val="tx1">
              <a:alpha val="1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2400" b="1" dirty="0">
                <a:solidFill>
                  <a:srgbClr val="66FF33"/>
                </a:solidFill>
              </a:rPr>
              <a:t>ระบบทดสอบ</a:t>
            </a:r>
            <a:r>
              <a:rPr lang="en-US" sz="2400" b="1" dirty="0"/>
              <a:t> </a:t>
            </a:r>
            <a:r>
              <a:rPr lang="th-TH" sz="2400" b="1" dirty="0">
                <a:solidFill>
                  <a:srgbClr val="FF3399"/>
                </a:solidFill>
              </a:rPr>
              <a:t>ด้วยระบบอิเล็กทรอนิกส์</a:t>
            </a:r>
            <a:endParaRPr lang="th-TH" sz="2400" b="1" dirty="0"/>
          </a:p>
        </p:txBody>
      </p:sp>
      <p:pic>
        <p:nvPicPr>
          <p:cNvPr id="2050" name="Picture 2" descr="ผลการค้นหารูปภาพสำหรับ เจมส์จ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r="3718"/>
          <a:stretch/>
        </p:blipFill>
        <p:spPr bwMode="auto">
          <a:xfrm>
            <a:off x="6479628" y="1712685"/>
            <a:ext cx="5092262" cy="424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8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-110836" y="2264229"/>
            <a:ext cx="5971309" cy="306251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59429" y="290285"/>
            <a:ext cx="8069942" cy="1422401"/>
          </a:xfrm>
          <a:solidFill>
            <a:schemeClr val="tx1">
              <a:alpha val="1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6000" b="1" dirty="0">
                <a:latin typeface="TH SarabunIT๙" pitchFamily="34" charset="-34"/>
                <a:cs typeface="TH SarabunIT๙" pitchFamily="34" charset="-34"/>
              </a:rPr>
              <a:t>รูปแบบการบรรยาย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69818" y="2179289"/>
            <a:ext cx="4690751" cy="3245757"/>
          </a:xfrm>
        </p:spPr>
        <p:txBody>
          <a:bodyPr>
            <a:noAutofit/>
          </a:bodyPr>
          <a:lstStyle/>
          <a:p>
            <a:pPr marL="539750" indent="-539750" algn="thaiDist">
              <a:buFont typeface="+mj-lt"/>
              <a:buAutoNum type="arabicPeriod" startAt="4"/>
            </a:pP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อย่าหลุดออกจากเกม</a:t>
            </a:r>
            <a:r>
              <a:rPr lang="en-US" sz="3600" b="1" dirty="0"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อย่าเป็นคนอดีต</a:t>
            </a:r>
          </a:p>
          <a:p>
            <a:pPr marL="514350" indent="-514350" algn="thaiDist">
              <a:buAutoNum type="arabicPeriod" startAt="4"/>
            </a:pP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อย่าล้ำหน้า</a:t>
            </a:r>
            <a:r>
              <a:rPr lang="en-US" sz="3600" b="1" dirty="0"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อย่าเป็นคนอนาคต</a:t>
            </a:r>
          </a:p>
          <a:p>
            <a:pPr marL="514350" indent="-514350" algn="thaiDist">
              <a:buAutoNum type="arabicPeriod" startAt="4"/>
            </a:pP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อย่าเก็บมันไว้คนเดียว</a:t>
            </a:r>
            <a:endParaRPr lang="en-US" sz="36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052" name="AutoShape 4" descr="https://blog.eduzones.com/images/blog/coolforward/2011121625840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1751012" y="6118168"/>
            <a:ext cx="8676222" cy="690364"/>
          </a:xfrm>
          <a:prstGeom prst="rect">
            <a:avLst/>
          </a:prstGeom>
          <a:solidFill>
            <a:schemeClr val="tx1">
              <a:alpha val="1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2400" b="1" dirty="0">
                <a:solidFill>
                  <a:srgbClr val="66FF33"/>
                </a:solidFill>
              </a:rPr>
              <a:t>ระบบทดสอบ</a:t>
            </a:r>
            <a:r>
              <a:rPr lang="en-US" sz="2400" b="1" dirty="0"/>
              <a:t> </a:t>
            </a:r>
            <a:r>
              <a:rPr lang="th-TH" sz="2400" b="1" dirty="0">
                <a:solidFill>
                  <a:srgbClr val="FF3399"/>
                </a:solidFill>
              </a:rPr>
              <a:t>ด้วยระบบอิเล็กทรอนิกส์</a:t>
            </a:r>
            <a:endParaRPr lang="th-TH" sz="2400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860473" y="2270071"/>
            <a:ext cx="6362670" cy="306251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71550" lvl="1" indent="-514350">
              <a:buAutoNum type="arabicPeriod"/>
            </a:pP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อธิบาย</a:t>
            </a:r>
          </a:p>
          <a:p>
            <a:pPr marL="971550" lvl="1" indent="-514350">
              <a:buAutoNum type="arabicPeriod"/>
            </a:pP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ทำให้ดู</a:t>
            </a:r>
          </a:p>
          <a:p>
            <a:pPr marL="971550" lvl="1" indent="-514350">
              <a:buAutoNum type="arabicPeriod"/>
            </a:pP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ทำพร้อมกัน</a:t>
            </a:r>
          </a:p>
          <a:p>
            <a:pPr marL="971550" lvl="1" indent="-514350">
              <a:buAutoNum type="arabicPeriod"/>
            </a:pP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ปล่อยให้ทำ</a:t>
            </a:r>
          </a:p>
          <a:p>
            <a:pPr marL="971550" lvl="1" indent="-514350">
              <a:buAutoNum type="arabicPeriod"/>
            </a:pP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เชิญให้ถาม</a:t>
            </a:r>
          </a:p>
        </p:txBody>
      </p:sp>
      <p:pic>
        <p:nvPicPr>
          <p:cNvPr id="2050" name="Picture 2" descr="http://www.tvpoolonline.com/wp-content/uploads/2016/06/6102014113852_Hi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2" y="1985322"/>
            <a:ext cx="5668749" cy="369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8024453" y="2601310"/>
            <a:ext cx="3878514" cy="851338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ปิด </a:t>
            </a:r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Notebook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558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1413" y="86474"/>
            <a:ext cx="9905998" cy="1314000"/>
          </a:xfrm>
          <a:solidFill>
            <a:schemeClr val="tx1">
              <a:alpha val="1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6000" b="1" dirty="0"/>
              <a:t>ความสามารถของโปรแกรม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127319"/>
            <a:ext cx="10058400" cy="1759999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72" y="4096916"/>
            <a:ext cx="7718901" cy="1378375"/>
          </a:xfrm>
          <a:prstGeom prst="rect">
            <a:avLst/>
          </a:prstGeom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751012" y="6118168"/>
            <a:ext cx="8676222" cy="690364"/>
          </a:xfrm>
          <a:prstGeom prst="rect">
            <a:avLst/>
          </a:prstGeom>
          <a:solidFill>
            <a:schemeClr val="tx1">
              <a:alpha val="1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2400" b="1" dirty="0">
                <a:solidFill>
                  <a:srgbClr val="66FF33"/>
                </a:solidFill>
              </a:rPr>
              <a:t>ระบบทดสอบ</a:t>
            </a:r>
            <a:r>
              <a:rPr lang="en-US" sz="2400" b="1" dirty="0"/>
              <a:t> </a:t>
            </a:r>
            <a:r>
              <a:rPr lang="th-TH" sz="2400" b="1" dirty="0">
                <a:solidFill>
                  <a:srgbClr val="FF3399"/>
                </a:solidFill>
              </a:rPr>
              <a:t>ด้วยระบบอิเล็กทรอนิกส์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358786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เมฆ 9"/>
          <p:cNvSpPr/>
          <p:nvPr/>
        </p:nvSpPr>
        <p:spPr>
          <a:xfrm rot="21239535">
            <a:off x="3284564" y="2290294"/>
            <a:ext cx="5510446" cy="2845696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6687">
            <a:off x="5817692" y="1743501"/>
            <a:ext cx="2605939" cy="2605939"/>
          </a:xfrm>
          <a:prstGeom prst="rect">
            <a:avLst/>
          </a:prstGeom>
        </p:spPr>
      </p:pic>
      <p:pic>
        <p:nvPicPr>
          <p:cNvPr id="9" name="รูปภาพ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120">
            <a:off x="3936132" y="3391525"/>
            <a:ext cx="1770549" cy="2215284"/>
          </a:xfrm>
          <a:prstGeom prst="rect">
            <a:avLst/>
          </a:prstGeom>
        </p:spPr>
      </p:pic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141413" y="86474"/>
            <a:ext cx="9905998" cy="1314000"/>
          </a:xfrm>
          <a:solidFill>
            <a:schemeClr val="tx1">
              <a:alpha val="1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6000" b="1" dirty="0"/>
              <a:t>ความสามารถของโปรแกรม</a:t>
            </a:r>
          </a:p>
        </p:txBody>
      </p: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1751012" y="6118168"/>
            <a:ext cx="8676222" cy="690364"/>
          </a:xfrm>
          <a:prstGeom prst="rect">
            <a:avLst/>
          </a:prstGeom>
          <a:solidFill>
            <a:schemeClr val="tx1">
              <a:alpha val="1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2400" b="1" dirty="0">
                <a:solidFill>
                  <a:srgbClr val="66FF33"/>
                </a:solidFill>
              </a:rPr>
              <a:t>ระบบทดสอบ</a:t>
            </a:r>
            <a:r>
              <a:rPr lang="en-US" sz="2400" b="1" dirty="0"/>
              <a:t> </a:t>
            </a:r>
            <a:r>
              <a:rPr lang="th-TH" sz="2400" b="1" dirty="0">
                <a:solidFill>
                  <a:srgbClr val="FF3399"/>
                </a:solidFill>
              </a:rPr>
              <a:t>ด้วยระบบอิเล็กทรอนิกส์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349656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141413" y="86474"/>
            <a:ext cx="9905998" cy="1314000"/>
          </a:xfrm>
          <a:solidFill>
            <a:schemeClr val="tx1">
              <a:alpha val="1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6000" b="1" dirty="0"/>
              <a:t>ระบบทดสอบ ด้วยระบบอิเล็กทรอนิกส์</a:t>
            </a:r>
          </a:p>
        </p:txBody>
      </p: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1751012" y="6118168"/>
            <a:ext cx="8676222" cy="690364"/>
          </a:xfrm>
          <a:prstGeom prst="rect">
            <a:avLst/>
          </a:prstGeom>
          <a:solidFill>
            <a:schemeClr val="tx1">
              <a:alpha val="1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2400" b="1" dirty="0">
                <a:solidFill>
                  <a:srgbClr val="66FF33"/>
                </a:solidFill>
              </a:rPr>
              <a:t>ระบบทดสอบ</a:t>
            </a:r>
            <a:r>
              <a:rPr lang="en-US" sz="2400" b="1" dirty="0"/>
              <a:t> </a:t>
            </a:r>
            <a:r>
              <a:rPr lang="th-TH" sz="2400" b="1" dirty="0">
                <a:solidFill>
                  <a:srgbClr val="FF3399"/>
                </a:solidFill>
              </a:rPr>
              <a:t>ด้วยระบบอิเล็กทรอนิกส์</a:t>
            </a:r>
            <a:endParaRPr lang="th-TH" sz="2400" b="1" dirty="0"/>
          </a:p>
        </p:txBody>
      </p:sp>
      <p:pic>
        <p:nvPicPr>
          <p:cNvPr id="1026" name="Picture 2" descr="http://thaigameguide.com/wp-content/uploads/2015/04/LAN-Network-Diagram-650x4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1"/>
          <a:stretch/>
        </p:blipFill>
        <p:spPr bwMode="auto">
          <a:xfrm>
            <a:off x="7248123" y="2937164"/>
            <a:ext cx="4271066" cy="27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espardes.com/wp-content/uploads/2016/05/intrnet-1983-201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7" y="2933407"/>
            <a:ext cx="4939578" cy="284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490252" y="1895994"/>
            <a:ext cx="5397933" cy="805647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/>
              <a:t>Online</a:t>
            </a:r>
            <a:r>
              <a:rPr lang="en-US" sz="4000" b="1" dirty="0"/>
              <a:t> : </a:t>
            </a:r>
            <a:r>
              <a:rPr lang="th-TH" sz="4000" b="1" dirty="0"/>
              <a:t>ระบบลงทะเบียน</a:t>
            </a:r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6475416" y="1895993"/>
            <a:ext cx="5397933" cy="805647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/>
              <a:t>Offline</a:t>
            </a:r>
            <a:r>
              <a:rPr lang="en-US" sz="4000" b="1" dirty="0"/>
              <a:t> : </a:t>
            </a:r>
            <a:r>
              <a:rPr lang="th-TH" sz="4000" b="1" dirty="0"/>
              <a:t>ระบบศูนย์สอบ</a:t>
            </a:r>
          </a:p>
        </p:txBody>
      </p:sp>
    </p:spTree>
    <p:extLst>
      <p:ext uri="{BB962C8B-B14F-4D97-AF65-F5344CB8AC3E}">
        <p14:creationId xmlns:p14="http://schemas.microsoft.com/office/powerpoint/2010/main" val="193292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141413" y="86474"/>
            <a:ext cx="9905998" cy="1314000"/>
          </a:xfrm>
          <a:solidFill>
            <a:schemeClr val="tx1">
              <a:alpha val="1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Online : </a:t>
            </a:r>
            <a:r>
              <a:rPr lang="th-TH" sz="6000" b="1" dirty="0"/>
              <a:t>ระบบลงทะเบียน</a:t>
            </a:r>
          </a:p>
        </p:txBody>
      </p: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1751012" y="6118168"/>
            <a:ext cx="8676222" cy="690364"/>
          </a:xfrm>
          <a:prstGeom prst="rect">
            <a:avLst/>
          </a:prstGeom>
          <a:solidFill>
            <a:schemeClr val="tx1">
              <a:alpha val="1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2400" b="1" dirty="0">
                <a:solidFill>
                  <a:srgbClr val="66FF33"/>
                </a:solidFill>
              </a:rPr>
              <a:t>ระบบทดสอบ</a:t>
            </a:r>
            <a:r>
              <a:rPr lang="en-US" sz="2400" b="1" dirty="0"/>
              <a:t> </a:t>
            </a:r>
            <a:r>
              <a:rPr lang="th-TH" sz="2400" b="1" dirty="0">
                <a:solidFill>
                  <a:srgbClr val="FF3399"/>
                </a:solidFill>
              </a:rPr>
              <a:t>ด้วยระบบอิเล็กทรอนิกส์</a:t>
            </a:r>
            <a:endParaRPr lang="th-TH" sz="2400" b="1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45654" y="2256221"/>
            <a:ext cx="5397933" cy="805647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/>
              <a:t>Server</a:t>
            </a:r>
            <a:endParaRPr lang="th-TH" sz="4000" b="1" dirty="0"/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 rot="613719">
            <a:off x="1858464" y="3719972"/>
            <a:ext cx="5397933" cy="805647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/>
              <a:t>Internet</a:t>
            </a:r>
            <a:endParaRPr lang="th-TH" sz="4000" b="1" dirty="0"/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6142903" y="2256220"/>
            <a:ext cx="5397933" cy="2048742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4000" b="1" dirty="0"/>
              <a:t>เครื่องคอมพิวเตอร์สำหรับลงทะเบียน</a:t>
            </a:r>
          </a:p>
          <a:p>
            <a:pPr marL="571500" indent="-571500">
              <a:buFontTx/>
              <a:buChar char="-"/>
            </a:pPr>
            <a:r>
              <a:rPr lang="en-US" sz="2400" b="1" dirty="0"/>
              <a:t>Webcam</a:t>
            </a:r>
          </a:p>
          <a:p>
            <a:pPr marL="571500" indent="-571500">
              <a:buFontTx/>
              <a:buChar char="-"/>
            </a:pPr>
            <a:r>
              <a:rPr lang="en-US" sz="2400" b="1" dirty="0"/>
              <a:t>Printer</a:t>
            </a:r>
            <a:endParaRPr lang="th-TH" sz="2400" b="1" dirty="0"/>
          </a:p>
        </p:txBody>
      </p:sp>
      <p:pic>
        <p:nvPicPr>
          <p:cNvPr id="2050" name="Picture 2" descr="http://static4.shop.indiatimes.com/images/products/additional/original/B740407_View_1/computers/webcams/beetel-webcam-red-eye-f36-0054-m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t="9617" r="19761" b="8852"/>
          <a:stretch/>
        </p:blipFill>
        <p:spPr bwMode="auto">
          <a:xfrm>
            <a:off x="7723726" y="4074173"/>
            <a:ext cx="1208485" cy="17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ore.hp.com/wcsstore/hpusstore/Treatment/dsnew-printers-drawer-1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869" y="3344872"/>
            <a:ext cx="2708283" cy="17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6760055" y="1482434"/>
            <a:ext cx="4133502" cy="704511"/>
          </a:xfrm>
          <a:prstGeom prst="rect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</a:rPr>
              <a:t>สถานศึกษา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190074" y="1476194"/>
            <a:ext cx="4133502" cy="704511"/>
          </a:xfrm>
          <a:prstGeom prst="rect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</a:rPr>
              <a:t>ส่วนกลาง</a:t>
            </a:r>
          </a:p>
        </p:txBody>
      </p:sp>
    </p:spTree>
    <p:extLst>
      <p:ext uri="{BB962C8B-B14F-4D97-AF65-F5344CB8AC3E}">
        <p14:creationId xmlns:p14="http://schemas.microsoft.com/office/powerpoint/2010/main" val="3759128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ตาข่าย">
  <a:themeElements>
    <a:clrScheme name="ตาข่าย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ตาข่าย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ตาข่าย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2311</TotalTime>
  <Words>264</Words>
  <Application>Microsoft Office PowerPoint</Application>
  <PresentationFormat>แบบจอกว้าง</PresentationFormat>
  <Paragraphs>67</Paragraphs>
  <Slides>21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DilleniaUPC</vt:lpstr>
      <vt:lpstr>TH Sarabun New</vt:lpstr>
      <vt:lpstr>TH SarabunIT๙</vt:lpstr>
      <vt:lpstr>ตาข่าย</vt:lpstr>
      <vt:lpstr>ระบบทดสอบ ด้วยระบบอิล็กทรอนิกส์ Neec</vt:lpstr>
      <vt:lpstr>นายธนัญชัย  จุ้ยมี</vt:lpstr>
      <vt:lpstr>ข้อตกลงบรรยาย</vt:lpstr>
      <vt:lpstr>ขอความร่วมมือ</vt:lpstr>
      <vt:lpstr>รูปแบบการบรรยาย</vt:lpstr>
      <vt:lpstr>ความสามารถของโปรแกรม</vt:lpstr>
      <vt:lpstr>ความสามารถของโปรแกรม</vt:lpstr>
      <vt:lpstr>ระบบทดสอบ ด้วยระบบอิเล็กทรอนิกส์</vt:lpstr>
      <vt:lpstr>Online : ระบบลงทะเบียน</vt:lpstr>
      <vt:lpstr>offline : ระบบศูนย์สอบ</vt:lpstr>
      <vt:lpstr>ระบบทดสอบ ด้วยระบบอิเล็กทรอนิกส์</vt:lpstr>
      <vt:lpstr>ระบบทดสอบ ด้วยระบบอิเล็กทรอนิกส์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site management</dc:title>
  <dc:creator>Win 8 Pro</dc:creator>
  <cp:lastModifiedBy>Admin</cp:lastModifiedBy>
  <cp:revision>193</cp:revision>
  <dcterms:created xsi:type="dcterms:W3CDTF">2013-10-14T08:35:34Z</dcterms:created>
  <dcterms:modified xsi:type="dcterms:W3CDTF">2016-11-30T04:30:30Z</dcterms:modified>
</cp:coreProperties>
</file>